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3F34E6-755C-2A43-B160-C6050B0C996F}" v="4" dt="2024-11-26T07:52:09.2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54"/>
    <p:restoredTop sz="94643"/>
  </p:normalViewPr>
  <p:slideViewPr>
    <p:cSldViewPr snapToGrid="0">
      <p:cViewPr varScale="1">
        <p:scale>
          <a:sx n="79" d="100"/>
          <a:sy n="79" d="100"/>
        </p:scale>
        <p:origin x="20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56FA3-BEB8-6FF3-BAC8-79AE58AB86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BDEC1E-D299-B649-7315-EF9260CC99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A0645-5D29-53BE-99AD-443A98F92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C097D-D55F-3788-22ED-1CCBBE657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B54E8-25CA-BE5B-4826-F9EB01DE1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54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D4BB5-81BD-B236-5A9E-B88DED00D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9B63DA-11C3-6209-F5A2-97BCF2618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CC25F-FA9C-1084-7355-6918CE8CA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57242-C8CF-B421-2A5E-CCC6FBC6C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217EC-C309-CC1D-C0D1-8C0315CC5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86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7BED7-A4C3-5D1C-5E88-30A284D3F6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2C379B-A2B7-2D2E-D692-AF8AC616E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B3FF0-4BE5-5D11-0784-6225CFF93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C6B9E-AE82-7DFF-F590-2CE632973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30470-73BF-0AF0-D2CD-A0B506770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78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19BD-3B7C-A4AE-FDC5-97F777E9B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3A3FB-A8E9-6DB3-AEAE-9CB5EF6BD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29032-B097-ADB0-D48C-94F759893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66BEA-A0FB-C4AD-9D84-6BE7FC504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4B505-C17E-70AB-39AD-BA1A5F681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30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FA7A1-5B8A-4523-7DC4-E63FF0CC4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8F110-4C6F-7F2D-09A9-D66E47A5A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745773-9945-B597-6FFF-D04915132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D560C-9860-A54E-AEDF-16E714B72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32920-FC73-B8E5-B4EA-084EA3577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88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06026-8E42-36E0-78C8-086C4658F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17621-B00A-4C47-2D51-F9C5C0DDE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434B11-4FDD-99CE-03A1-5C84B8409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81898-1B6B-7432-E848-3168AA985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510827-B637-CE8C-2C49-1C5E67B0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647DA-47B6-7963-CC49-64E9ED453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55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23948-A6DF-2AC1-4A46-FF999182A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35B74-7219-7544-148B-F8E85D9CD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4C105-43DF-3C86-8DCA-FF4335DCA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3CF601-37D9-0EA9-098F-E28E1DB80C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9404CA-9B40-F730-6072-D159FB73A9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9521BC-7EC1-59E2-84CA-60DC5205C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462BA8-A327-55E2-1A9B-EECA8490B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96BA00-DD56-1737-7172-527551FDB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2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5D339-D591-ADE2-4801-DCE7D45B4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7E1AD-C97A-E153-BC67-099EF2CAB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2230AB-3EC2-FCF2-1928-0A271B810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4C293E-D423-CF25-0D6C-586518B42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450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E1BA54-195A-4390-AE7D-8570A46BE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E48224-A2D3-0236-4C89-7295A3E8B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754A4B-BCFC-0611-7D41-6BF21192C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40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BC7A3-E790-E9F9-172D-227933C2A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D8BD2-5811-4F77-BFBB-D66E5ADDB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66235-659F-B216-AC20-0A9BE4EEA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DD99C6-9D69-A8CF-6717-45D46705F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3190F9-4F67-B082-753C-CE786BD68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C1057-156D-C460-3A3F-9BA083861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54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EF614-2193-00FB-0982-62EDC8625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5A6F56-27B9-39C5-023B-6FD1C7CB28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3BE62D-BF28-B762-F94A-60AD65B45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9E1B7E-1821-CB33-6159-52117F35B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DCDCC-B628-1ED2-38F2-B948B1E7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71E574-7903-9141-55E6-02CA9DEA7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99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4A42B7-4686-DA3E-C4D9-00499E223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31F7B-2E70-9EBE-7E2C-659B2E277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151B3-1EE7-6F60-4BC3-419404B9B8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9BAE65-EF4B-1345-9D2A-BE43206ED314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3A2A9-B71C-792E-64C8-1D2C10573F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B9365-E833-FFAD-D42A-7EFB49474C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A50074-1AA8-094A-B492-D32D0FD8E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371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A70589-29C2-069A-FD19-1358D1F219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3305" y="0"/>
            <a:ext cx="9905390" cy="685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206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59D98-0157-BC6D-3E0F-5F7C8B900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8923B9-8EFA-231D-A962-66C6DA53E8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3305" y="69001"/>
            <a:ext cx="9905390" cy="671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516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1512E-C0EB-7D81-C26E-0D564CDA28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D22AF8-F21C-C4BF-3C52-AAA7FDA0E4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3305" y="10623"/>
            <a:ext cx="9905389" cy="683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584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E433E9-F2CF-6D91-66DC-19B570446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F097DB-51FF-83A4-B6E9-92E43F1FBD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3306" y="14906"/>
            <a:ext cx="9905388" cy="682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43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0B595-265D-A343-411C-9609AEF077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85B570-F6E0-2D94-3EE0-F712B05874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3305" y="20558"/>
            <a:ext cx="9905389" cy="681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8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6A286-755B-D599-5122-63C3BF9E5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453098-7FCF-ED8E-C56E-FC2FE6432C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3306" y="25526"/>
            <a:ext cx="9905388" cy="680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496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3D595-6743-4BB9-2734-CF6250488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8A34DA-9440-4BC7-86AE-B9A6708641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3306" y="29812"/>
            <a:ext cx="9905388" cy="679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35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faf88fe-a998-4c5b-93c9-210a11d9a5c2}" enabled="0" method="" siteId="{1faf88fe-a998-4c5b-93c9-210a11d9a5c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Yaman K</dc:creator>
  <cp:lastModifiedBy>Yaman K</cp:lastModifiedBy>
  <cp:revision>2</cp:revision>
  <dcterms:created xsi:type="dcterms:W3CDTF">2024-11-22T23:53:52Z</dcterms:created>
  <dcterms:modified xsi:type="dcterms:W3CDTF">2024-11-26T07:53:57Z</dcterms:modified>
</cp:coreProperties>
</file>

<file path=docProps/thumbnail.jpeg>
</file>